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86" r:id="rId3"/>
    <p:sldId id="311" r:id="rId4"/>
    <p:sldId id="275" r:id="rId5"/>
    <p:sldId id="270" r:id="rId6"/>
    <p:sldId id="315" r:id="rId7"/>
    <p:sldId id="312" r:id="rId8"/>
    <p:sldId id="282" r:id="rId9"/>
    <p:sldId id="313" r:id="rId10"/>
    <p:sldId id="284" r:id="rId11"/>
    <p:sldId id="314" r:id="rId12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BCBDE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>
      <p:cViewPr varScale="1">
        <p:scale>
          <a:sx n="75" d="100"/>
          <a:sy n="75" d="100"/>
        </p:scale>
        <p:origin x="130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31566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06329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655565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8081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2050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93139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92697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271227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977786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60774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38639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11/03/2025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4664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ro-RO" dirty="0">
                <a:latin typeface="TT Fors Bold" panose="020B0003030001020000" pitchFamily="34" charset="0"/>
              </a:rPr>
              <a:t>Instrucțiuni de print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 fontScale="92500" lnSpcReduction="10000"/>
          </a:bodyPr>
          <a:lstStyle/>
          <a:p>
            <a:r>
              <a:rPr lang="ro-RO" dirty="0"/>
              <a:t>Instrucțiuni principale: Imprimați pagina 2 pe o foaie A4</a:t>
            </a:r>
          </a:p>
          <a:p>
            <a:r>
              <a:rPr lang="ro-RO" dirty="0"/>
              <a:t>Instrucțiuni parțiale:</a:t>
            </a:r>
          </a:p>
          <a:p>
            <a:pPr lvl="1"/>
            <a:r>
              <a:rPr lang="ro-RO" dirty="0"/>
              <a:t>Imprimați paginile 3-10 folosind 2 pagini pe o singură pagină, fără duplex</a:t>
            </a:r>
          </a:p>
          <a:p>
            <a:pPr lvl="1"/>
            <a:r>
              <a:rPr lang="ro-RO" dirty="0"/>
              <a:t>Imprimați pe hârtie groasă (de exemplu, 250 g)</a:t>
            </a:r>
          </a:p>
          <a:p>
            <a:pPr lvl="1"/>
            <a:r>
              <a:rPr lang="ro-RO" dirty="0"/>
              <a:t>Îndoiți semnele la mijloc și (opțional, tăiați marginile imprimantei)</a:t>
            </a:r>
          </a:p>
          <a:p>
            <a:pPr lvl="1"/>
            <a:r>
              <a:rPr lang="ro-RO" dirty="0"/>
              <a:t>rezultatul sunt semne pliate.</a:t>
            </a:r>
          </a:p>
          <a:p>
            <a:pPr marL="0" indent="0">
              <a:buNone/>
            </a:pP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  <p:extLst>
      <p:ext uri="{BB962C8B-B14F-4D97-AF65-F5344CB8AC3E}">
        <p14:creationId xmlns:p14="http://schemas.microsoft.com/office/powerpoint/2010/main" val="2457011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B1D60110-6D64-41B3-91EA-DEED3890C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962899" y="2245030"/>
            <a:ext cx="1323975" cy="13264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601161" y="1177203"/>
            <a:ext cx="7090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>
                <a:solidFill>
                  <a:srgbClr val="BB244A"/>
                </a:solidFill>
                <a:latin typeface="TT Fors Bold" panose="020B0003030001020000" pitchFamily="34" charset="0"/>
              </a:rPr>
              <a:t>Începeți</a:t>
            </a:r>
            <a:r>
              <a:rPr lang="en-US" sz="7200" b="1" dirty="0">
                <a:solidFill>
                  <a:srgbClr val="BB244A"/>
                </a:solidFill>
                <a:latin typeface="TT Fors Bold" panose="020B0003030001020000" pitchFamily="34" charset="0"/>
              </a:rPr>
              <a:t> din nou cu pasul 1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4</a:t>
            </a:r>
            <a:endParaRPr lang="en-MK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509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A0809C-6C7B-22F6-558A-F861AE942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465E3D-5555-4951-C183-9F3A46031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484693" y="4074240"/>
            <a:ext cx="6488698" cy="64886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26042-A5DD-2133-BD40-BD8A5DA9B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285" y="-802393"/>
            <a:ext cx="3326219" cy="33325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AA219A-CC2E-895D-9C03-C1CC8C783080}"/>
              </a:ext>
            </a:extLst>
          </p:cNvPr>
          <p:cNvSpPr txBox="1"/>
          <p:nvPr/>
        </p:nvSpPr>
        <p:spPr>
          <a:xfrm>
            <a:off x="1080998" y="1443740"/>
            <a:ext cx="553403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Lasă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trenul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viitorului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tău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să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meargă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D9804A-72E1-4A3B-C6C3-1C5FD9C07A8F}"/>
              </a:ext>
            </a:extLst>
          </p:cNvPr>
          <p:cNvSpPr txBox="1"/>
          <p:nvPr/>
        </p:nvSpPr>
        <p:spPr>
          <a:xfrm>
            <a:off x="1160403" y="3678137"/>
            <a:ext cx="63284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Viitorul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tău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este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ca o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călătorie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cu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trenul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. </a:t>
            </a:r>
            <a:r>
              <a:rPr lang="ro-RO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Vezi cum arată!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C9E9F7-93CD-6C45-831C-62F66D69E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88918" y="2913968"/>
            <a:ext cx="2564280" cy="239332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74F0EE52-78CA-422E-BA6B-4CEFE231591F}"/>
              </a:ext>
            </a:extLst>
          </p:cNvPr>
          <p:cNvSpPr/>
          <p:nvPr/>
        </p:nvSpPr>
        <p:spPr>
          <a:xfrm>
            <a:off x="8368472" y="3079580"/>
            <a:ext cx="17538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Mentalitate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Nu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există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o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singură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cale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de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urmat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–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îmbrățișează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învățarea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tot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parcursul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vieții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și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carierele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neregulate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39965EE-AB1F-594C-9256-744F3970E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4" y="5494019"/>
            <a:ext cx="1195683" cy="1392843"/>
          </a:xfrm>
          <a:prstGeom prst="rect">
            <a:avLst/>
          </a:prstGeom>
        </p:spPr>
      </p:pic>
      <p:sp>
        <p:nvSpPr>
          <p:cNvPr id="10" name="Textfeld 3">
            <a:extLst>
              <a:ext uri="{FF2B5EF4-FFF2-40B4-BE49-F238E27FC236}">
                <a16:creationId xmlns:a16="http://schemas.microsoft.com/office/drawing/2014/main" id="{044D3A06-F002-452F-95FE-13B20ADAC0C0}"/>
              </a:ext>
            </a:extLst>
          </p:cNvPr>
          <p:cNvSpPr txBox="1"/>
          <p:nvPr/>
        </p:nvSpPr>
        <p:spPr>
          <a:xfrm>
            <a:off x="2956559" y="4616237"/>
            <a:ext cx="53346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Dar nu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uita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Acesta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este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un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joc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- nu-l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lua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prea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în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serios. ;-)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Sunt 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mulțime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de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piste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din care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poți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alege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0778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676650" y="638336"/>
            <a:ext cx="677689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Începeți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aici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cu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locomotiva</a:t>
            </a:r>
            <a:endParaRPr lang="en-US" sz="50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Acesta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este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trenul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către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viitorul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vostru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.</a:t>
            </a:r>
            <a:endParaRPr lang="en-US" sz="5000" b="1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MK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090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D43D3-25DE-41B3-BD79-E5423F926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78B347-E649-4101-ACA7-9DC1E34C1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713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421443" y="542369"/>
            <a:ext cx="709065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Trage la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întâmplare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o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șină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din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geantă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și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conectează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-o cu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șinele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de pe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masă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.</a:t>
            </a:r>
          </a:p>
          <a:p>
            <a:endParaRPr lang="en-US" sz="50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Acum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decide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în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ce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direcție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ar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trebui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să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meargă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trenul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tău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și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lasă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-l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să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 Bold" panose="020B0003030001020000" pitchFamily="34" charset="0"/>
              </a:rPr>
              <a:t>meargă</a:t>
            </a:r>
            <a:r>
              <a:rPr lang="en-US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.</a:t>
            </a:r>
            <a:endParaRPr lang="en-US" sz="5000" b="1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02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742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421443" y="542369"/>
            <a:ext cx="709065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Ce ai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învățat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?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Pentru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fiecare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schimb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de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cărucioare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pe care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îl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faci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:</a:t>
            </a:r>
          </a:p>
          <a:p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Alege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una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dintre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abilitățile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pe care le-ai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învățat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și</a:t>
            </a:r>
            <a:r>
              <a:rPr lang="ro-RO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î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ncarc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-o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într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-un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vagon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pentru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trenul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5000" b="1" dirty="0" err="1">
                <a:solidFill>
                  <a:srgbClr val="BB244A"/>
                </a:solidFill>
                <a:latin typeface="TT Fors" panose="020B0003030001020000" pitchFamily="34" charset="0"/>
              </a:rPr>
              <a:t>tău</a:t>
            </a:r>
            <a:r>
              <a:rPr lang="en-US" sz="5000" b="1" dirty="0">
                <a:solidFill>
                  <a:srgbClr val="BB244A"/>
                </a:solidFill>
                <a:latin typeface="TT Fors" panose="020B0003030001020000" pitchFamily="34" charset="0"/>
              </a:rPr>
              <a:t>.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MK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419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63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211</Words>
  <Application>Microsoft Office PowerPoint</Application>
  <PresentationFormat>Custom</PresentationFormat>
  <Paragraphs>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TT Fors</vt:lpstr>
      <vt:lpstr>Calibri Light</vt:lpstr>
      <vt:lpstr>TT Fors Bold</vt:lpstr>
      <vt:lpstr>Calibri</vt:lpstr>
      <vt:lpstr>Office Theme</vt:lpstr>
      <vt:lpstr>1_Office Theme</vt:lpstr>
      <vt:lpstr>Instrucțiuni de 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Stefani Prenkova</cp:lastModifiedBy>
  <cp:revision>63</cp:revision>
  <cp:lastPrinted>2025-07-31T08:54:39Z</cp:lastPrinted>
  <dcterms:created xsi:type="dcterms:W3CDTF">2025-01-17T12:37:01Z</dcterms:created>
  <dcterms:modified xsi:type="dcterms:W3CDTF">2025-11-03T11:36:53Z</dcterms:modified>
</cp:coreProperties>
</file>